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3" r:id="rId10"/>
    <p:sldId id="270" r:id="rId11"/>
    <p:sldId id="263" r:id="rId12"/>
    <p:sldId id="271" r:id="rId13"/>
    <p:sldId id="272" r:id="rId14"/>
    <p:sldId id="27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B724DA-173B-4514-9A40-03933B13EC0B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37DDB0-C9AF-4967-A556-49F47BF0A1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t3.gstatic.com/images?q=tbn:ANd9GcRKvfFWzDXe4xbuJBPy-d0TYa09tAZqt0PzIH3CzNpsQNWFEVvDw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de/url?sa=i&amp;rct=j&amp;q=&amp;esrc=s&amp;source=images&amp;cd=&amp;cad=rja&amp;uact=8&amp;ved=0ahUKEwjxoaumt9nUAhXMJlAKHaj0CbsQjRwIBw&amp;url=http://brf.be/regional/279183/&amp;psig=AFQjCNGTTYJ9Jt5QpFMUkYFwYmJzhQuW2w&amp;ust=149849507316019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alter\Pictures\1 BIDER PFARRBRIEF\2012\4.03.12 Gründ.  Ostern\P104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4035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Geschichte der </a:t>
            </a:r>
            <a:r>
              <a:rPr lang="de-DE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Hergenrather</a:t>
            </a:r>
            <a:r>
              <a:rPr lang="de-DE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Kirche</a:t>
            </a:r>
            <a:endParaRPr lang="de-DE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02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404664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Predigtstuhl, Seitenaltäre, Orgelbühne, Kommunion-bank, Bänke, Kreuzweg, </a:t>
            </a:r>
          </a:p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Orgel, </a:t>
            </a:r>
            <a:r>
              <a:rPr lang="de-DE" sz="4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Glocken,Turmuhr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…</a:t>
            </a:r>
          </a:p>
          <a:p>
            <a:pPr algn="ctr"/>
            <a:r>
              <a:rPr lang="de-DE" sz="4800" dirty="0">
                <a:solidFill>
                  <a:schemeClr val="bg1"/>
                </a:solidFill>
                <a:latin typeface="Arial Black" panose="020B0A04020102020204" pitchFamily="34" charset="0"/>
              </a:rPr>
              <a:t>f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ehlten noch.</a:t>
            </a:r>
            <a:endParaRPr lang="de-DE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9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walter\Pictures\Eigene Scans\Scannen002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35" y="188641"/>
            <a:ext cx="575758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56176" y="1268760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Innen-an-sicht</a:t>
            </a:r>
          </a:p>
          <a:p>
            <a:pPr algn="ctr"/>
            <a:endParaRPr lang="de-DE" sz="4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de-DE" sz="4800" dirty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ach</a:t>
            </a:r>
          </a:p>
          <a:p>
            <a:pPr algn="ctr"/>
            <a:r>
              <a:rPr lang="de-DE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1903</a:t>
            </a:r>
            <a:endParaRPr lang="de-DE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6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7504" y="332656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Innenansicht vor und nach dem 2. Weltkrieg</a:t>
            </a:r>
            <a:endParaRPr lang="de-DE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 descr="C:\Users\walter\Pictures\Eigene Scans\Scannen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552728" cy="49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142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8114" y="836712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1968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unter </a:t>
            </a:r>
          </a:p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Pfarrer W. Brüll wurde</a:t>
            </a:r>
          </a:p>
          <a:p>
            <a:pPr algn="ctr"/>
            <a:r>
              <a:rPr lang="de-DE" sz="4800" dirty="0">
                <a:solidFill>
                  <a:schemeClr val="bg1"/>
                </a:solidFill>
                <a:latin typeface="Arial Black" panose="020B0A04020102020204" pitchFamily="34" charset="0"/>
              </a:rPr>
              <a:t>u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nsere Kirche nach den </a:t>
            </a:r>
            <a:r>
              <a:rPr lang="de-DE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Richtlinien des </a:t>
            </a:r>
          </a:p>
          <a:p>
            <a:pPr algn="ctr"/>
            <a:r>
              <a:rPr lang="de-DE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2. Vatikanischen Konzils</a:t>
            </a:r>
          </a:p>
          <a:p>
            <a:pPr algn="ctr"/>
            <a:r>
              <a:rPr lang="de-DE" sz="4800" dirty="0">
                <a:solidFill>
                  <a:srgbClr val="FFFF00"/>
                </a:solidFill>
                <a:latin typeface="Arial Black" panose="020B0A04020102020204" pitchFamily="34" charset="0"/>
              </a:rPr>
              <a:t>u</a:t>
            </a:r>
            <a:r>
              <a:rPr lang="de-DE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mgestaltet.  </a:t>
            </a:r>
            <a:endParaRPr lang="de-DE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8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ild mit „Verhaltensregeln“ am Eingang einer Kir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04" y="548680"/>
            <a:ext cx="8964488" cy="59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15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lter\Pictures\1 BIDER PFARRBRIEF\2017\05.01 Tanz in den Mai Vinzensverein\P11305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9020"/>
          <a:stretch/>
        </p:blipFill>
        <p:spPr bwMode="auto">
          <a:xfrm>
            <a:off x="566440" y="188640"/>
            <a:ext cx="2016224" cy="65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03848" y="548680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Unser heutiges</a:t>
            </a:r>
          </a:p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Gotteshaus</a:t>
            </a:r>
          </a:p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wurde am </a:t>
            </a:r>
          </a:p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6. Juli</a:t>
            </a:r>
          </a:p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1867</a:t>
            </a:r>
          </a:p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konsekriert. </a:t>
            </a:r>
            <a:endParaRPr lang="de-DE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rg_hi" descr="http://t3.gstatic.com/images?q=tbn:ANd9GcRKvfFWzDXe4xbuJBPy-d0TYa09tAZqt0PzIH3CzNpsQNWFEVvDw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95408"/>
            <a:ext cx="1581531" cy="19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537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25504" y="3717032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Den ersten Beleg für eine Kapelle in Hergenrath finden wir 1441am Hof </a:t>
            </a:r>
          </a:p>
          <a:p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„Alte Kirche“.</a:t>
            </a:r>
            <a:r>
              <a:rPr lang="de-D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(A. Bertha)</a:t>
            </a:r>
            <a:endParaRPr lang="de-DE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walter\Pictures\1 BIDER PFARRBRIEF\2013\Allerheiligen\P1070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56" y="100837"/>
            <a:ext cx="6480760" cy="36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60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506388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Noch in 1558 war Hergenrath nur von Walhorn abhängig d.h., dass Taufe, Trauung u. Beerdigung in der Mutterkirche Walhorn</a:t>
            </a:r>
          </a:p>
          <a:p>
            <a:pPr algn="ctr"/>
            <a:r>
              <a:rPr lang="de-DE" sz="4800" dirty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tattfanden. </a:t>
            </a:r>
            <a:endParaRPr lang="de-DE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02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49560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Ab 1600 strebte man die Abtrennung von Walhorn an. </a:t>
            </a:r>
          </a:p>
          <a:p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de-DE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723" y="2348880"/>
            <a:ext cx="5896742" cy="43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0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5008" y="404664"/>
            <a:ext cx="8928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Die benötigten Gegenstände für den Kult mussten angeschafft werden: Kelch, </a:t>
            </a:r>
            <a:r>
              <a:rPr lang="de-DE" sz="4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Ölgefäße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Taufbecken, Friedhof …</a:t>
            </a:r>
          </a:p>
          <a:p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Auch die Einstellung eines Geistlichen u. eines Küsters waren nötig.  </a:t>
            </a:r>
            <a:endParaRPr lang="de-DE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79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63888" y="332656"/>
            <a:ext cx="54726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Der erste Pfarrer hieß </a:t>
            </a:r>
            <a:r>
              <a:rPr lang="de-DE" sz="4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Arnoldus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Er war schon 1618 tätig für den Aufbau einer eigenständigen Pfarre.</a:t>
            </a:r>
            <a:endParaRPr lang="de-DE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walter\Pictures\1 BIDER PFARRBRIEF\2013\Priestertafel\P10509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6" t="4911" r="11138" b="39201"/>
          <a:stretch/>
        </p:blipFill>
        <p:spPr bwMode="auto">
          <a:xfrm>
            <a:off x="14312" y="1340768"/>
            <a:ext cx="35750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04664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1830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wird die Planung einer neuen Kirche begonnen.</a:t>
            </a:r>
          </a:p>
          <a:p>
            <a:pPr algn="ctr"/>
            <a:r>
              <a:rPr lang="de-DE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1843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fand die Grundsteinlegung statt. Am 6. Juli </a:t>
            </a:r>
            <a:r>
              <a:rPr lang="de-DE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1867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wurde sie eingeweiht.  </a:t>
            </a:r>
            <a:endParaRPr lang="de-DE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01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1886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Das neue Gotteshaus wurde dem Heiligen </a:t>
            </a:r>
            <a:r>
              <a:rPr lang="de-DE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Martin</a:t>
            </a:r>
            <a:r>
              <a:rPr lang="de-DE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geweiht.  </a:t>
            </a:r>
            <a:endParaRPr lang="de-DE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3032" y="2496964"/>
            <a:ext cx="4149943" cy="39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9575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</Words>
  <Application>Microsoft Office PowerPoint</Application>
  <PresentationFormat>Bildschirmpräsentation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Ananke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</dc:creator>
  <cp:lastModifiedBy>gabi</cp:lastModifiedBy>
  <cp:revision>49</cp:revision>
  <dcterms:created xsi:type="dcterms:W3CDTF">2017-06-23T12:34:24Z</dcterms:created>
  <dcterms:modified xsi:type="dcterms:W3CDTF">2017-11-20T12:32:04Z</dcterms:modified>
</cp:coreProperties>
</file>